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3" d="100"/>
          <a:sy n="63" d="100"/>
        </p:scale>
        <p:origin x="15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69FB9-292A-43C7-AED2-E79938E62382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B1749-6B6E-456C-90D3-1FBEFB7B003B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71569"/>
          </a:xfrm>
        </p:spPr>
        <p:txBody>
          <a:bodyPr/>
          <a:lstStyle/>
          <a:p>
            <a:r>
              <a:rPr lang="it-IT" dirty="0" smtClean="0"/>
              <a:t>Un amico è così </a:t>
            </a:r>
            <a:r>
              <a:rPr lang="it-IT" sz="2800" dirty="0" smtClean="0"/>
              <a:t>(Laura Pausini)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872162" y="2714620"/>
            <a:ext cx="3271838" cy="2928957"/>
          </a:xfrm>
        </p:spPr>
        <p:txBody>
          <a:bodyPr>
            <a:normAutofit/>
          </a:bodyPr>
          <a:lstStyle/>
          <a:p>
            <a:r>
              <a:rPr lang="it-IT" sz="3600" i="1" dirty="0" smtClean="0"/>
              <a:t>… </a:t>
            </a:r>
            <a:r>
              <a:rPr lang="it-IT" sz="2400" b="1" i="1" dirty="0" smtClean="0"/>
              <a:t>e  ricordati che </a:t>
            </a:r>
            <a:r>
              <a:rPr lang="it-IT" sz="2400" b="1" i="1" dirty="0" smtClean="0"/>
              <a:t>finché  </a:t>
            </a:r>
            <a:r>
              <a:rPr lang="it-IT" sz="2400" b="1" i="1" dirty="0" smtClean="0"/>
              <a:t>tu </a:t>
            </a:r>
            <a:r>
              <a:rPr lang="it-IT" sz="2400" b="1" i="1" dirty="0" smtClean="0"/>
              <a:t>vorrai,</a:t>
            </a:r>
            <a:endParaRPr lang="it-IT" sz="2400" b="1" i="1" dirty="0" smtClean="0"/>
          </a:p>
          <a:p>
            <a:r>
              <a:rPr lang="it-IT" sz="2400" b="1" i="1" dirty="0"/>
              <a:t>p</a:t>
            </a:r>
            <a:r>
              <a:rPr lang="it-IT" sz="2400" b="1" i="1" dirty="0" smtClean="0"/>
              <a:t>er sempre al tuo fianco lo troverai …</a:t>
            </a:r>
          </a:p>
          <a:p>
            <a:endParaRPr lang="it-IT" sz="3600" i="1" dirty="0"/>
          </a:p>
        </p:txBody>
      </p:sp>
      <p:pic>
        <p:nvPicPr>
          <p:cNvPr id="1026" name="Picture 2" descr="C:\Users\casa\Desktop\500860285-portrait-of-two-friends-together-getty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4791086" cy="3783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7544" cy="84116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57158" y="1285860"/>
            <a:ext cx="3651255" cy="4691063"/>
          </a:xfrm>
        </p:spPr>
        <p:txBody>
          <a:bodyPr>
            <a:normAutofit/>
          </a:bodyPr>
          <a:lstStyle/>
          <a:p>
            <a:r>
              <a:rPr lang="it-IT" sz="2000" dirty="0" smtClean="0"/>
              <a:t>Non ha bisogno di parole mai,con uno sguardo solo lui </a:t>
            </a:r>
            <a:r>
              <a:rPr lang="it-IT" sz="2000" dirty="0" smtClean="0"/>
              <a:t>capirà.</a:t>
            </a:r>
            <a:endParaRPr lang="it-IT" sz="2000" dirty="0" smtClean="0"/>
          </a:p>
        </p:txBody>
      </p:sp>
      <p:pic>
        <p:nvPicPr>
          <p:cNvPr id="3074" name="Picture 2" descr="C:\Users\casa\Desktop\two-teenage-friends-talking-park-sitting-bench-332628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642918"/>
            <a:ext cx="4857784" cy="5261420"/>
          </a:xfrm>
          <a:prstGeom prst="rect">
            <a:avLst/>
          </a:prstGeom>
          <a:noFill/>
        </p:spPr>
      </p:pic>
      <p:sp>
        <p:nvSpPr>
          <p:cNvPr id="6" name="Ovale 5"/>
          <p:cNvSpPr/>
          <p:nvPr/>
        </p:nvSpPr>
        <p:spPr>
          <a:xfrm flipH="1">
            <a:off x="3143240" y="3786190"/>
            <a:ext cx="71438" cy="128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800" dirty="0" smtClean="0"/>
              <a:t>È facile allontanarsi … se come te anche lui ha i suoi guai … ma quando avrai bisogno sarà qui … un amico è </a:t>
            </a:r>
            <a:r>
              <a:rPr lang="it-IT" sz="2800" dirty="0" smtClean="0"/>
              <a:t>così.</a:t>
            </a:r>
            <a:endParaRPr lang="it-IT" sz="2800" dirty="0"/>
          </a:p>
        </p:txBody>
      </p:sp>
      <p:pic>
        <p:nvPicPr>
          <p:cNvPr id="5122" name="Picture 2" descr="C:\Users\casa\Desktop\bambino-scarpa12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02911"/>
            <a:ext cx="8229600" cy="43205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Non chiederà né come e né il perché … ti ascolterà e si abbatterà per </a:t>
            </a:r>
            <a:r>
              <a:rPr lang="it-IT" sz="2000" dirty="0" smtClean="0"/>
              <a:t>te.</a:t>
            </a:r>
            <a:endParaRPr lang="it-IT" sz="2000" dirty="0"/>
          </a:p>
        </p:txBody>
      </p:sp>
      <p:pic>
        <p:nvPicPr>
          <p:cNvPr id="6146" name="Picture 2" descr="C:\Users\casa\Desktop\Find-Good-Friends-Step-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Ricordati che </a:t>
            </a:r>
            <a:r>
              <a:rPr lang="it-IT" sz="2800" dirty="0" smtClean="0"/>
              <a:t>finché </a:t>
            </a:r>
            <a:r>
              <a:rPr lang="it-IT" sz="2800" dirty="0" smtClean="0"/>
              <a:t>tu vivrai … se è un amico </a:t>
            </a:r>
            <a:r>
              <a:rPr lang="it-IT" sz="2800" dirty="0" smtClean="0"/>
              <a:t>vero, </a:t>
            </a:r>
            <a:r>
              <a:rPr lang="it-IT" sz="2800" dirty="0" smtClean="0"/>
              <a:t>non </a:t>
            </a:r>
            <a:r>
              <a:rPr lang="it-IT" sz="2800" dirty="0" smtClean="0"/>
              <a:t>lo</a:t>
            </a:r>
            <a:r>
              <a:rPr lang="it-IT" sz="2800" dirty="0" smtClean="0"/>
              <a:t> perderai.</a:t>
            </a:r>
            <a:endParaRPr lang="it-IT" sz="2800" dirty="0"/>
          </a:p>
        </p:txBody>
      </p:sp>
      <p:pic>
        <p:nvPicPr>
          <p:cNvPr id="7170" name="Picture 2" descr="C:\Users\casa\Desktop\OI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14484"/>
            <a:ext cx="6929486" cy="422816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Che dopo un no lui ti dirà di si … e poi tranquillo ti </a:t>
            </a:r>
            <a:r>
              <a:rPr lang="it-IT" sz="2800" dirty="0" smtClean="0"/>
              <a:t>sorriderà.</a:t>
            </a:r>
            <a:endParaRPr lang="it-IT" sz="2800" dirty="0"/>
          </a:p>
        </p:txBody>
      </p:sp>
      <p:pic>
        <p:nvPicPr>
          <p:cNvPr id="8194" name="Picture 2" descr="C:\Users\casa\Desktop\OI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73500" y="714356"/>
            <a:ext cx="4514850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Parole </a:t>
            </a:r>
            <a:r>
              <a:rPr lang="it-IT" dirty="0" smtClean="0"/>
              <a:t>chiave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2000" dirty="0" smtClean="0"/>
              <a:t>fiducia = un amico vero non ti tradirà mai.</a:t>
            </a:r>
          </a:p>
          <a:p>
            <a:pPr>
              <a:buNone/>
            </a:pPr>
            <a:r>
              <a:rPr lang="it-IT" sz="2000" dirty="0" smtClean="0"/>
              <a:t>Abbracci = nel momento di sconforto un amico c’è sempre.</a:t>
            </a:r>
          </a:p>
          <a:p>
            <a:pPr>
              <a:buNone/>
            </a:pPr>
            <a:r>
              <a:rPr lang="it-IT" sz="2000" dirty="0" smtClean="0"/>
              <a:t>Tempo = ne passerà tanto di </a:t>
            </a:r>
            <a:r>
              <a:rPr lang="it-IT" sz="2000" smtClean="0"/>
              <a:t>tempo</a:t>
            </a:r>
            <a:r>
              <a:rPr lang="it-IT" sz="2000" smtClean="0"/>
              <a:t>, ma </a:t>
            </a:r>
            <a:r>
              <a:rPr lang="it-IT" sz="2000" dirty="0" smtClean="0"/>
              <a:t>lo troverai sempre ad aspettarti con     </a:t>
            </a:r>
            <a:r>
              <a:rPr lang="it-IT" sz="2000" smtClean="0"/>
              <a:t>un </a:t>
            </a:r>
            <a:r>
              <a:rPr lang="it-IT" sz="2000" smtClean="0"/>
              <a:t>sorriso.</a:t>
            </a:r>
            <a:endParaRPr lang="it-IT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152</Words>
  <Application>Microsoft Office PowerPoint</Application>
  <PresentationFormat>Presentazione su schermo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di Office</vt:lpstr>
      <vt:lpstr>Un amico è così (Laura Pausini)</vt:lpstr>
      <vt:lpstr>Presentazione standard di PowerPoint</vt:lpstr>
      <vt:lpstr>È facile allontanarsi … se come te anche lui ha i suoi guai … ma quando avrai bisogno sarà qui … un amico è così.</vt:lpstr>
      <vt:lpstr>Presentazione standard di PowerPoint</vt:lpstr>
      <vt:lpstr>Ricordati che finché tu vivrai … se è un amico vero, non lo perderai.</vt:lpstr>
      <vt:lpstr>Presentazione standard di PowerPoint</vt:lpstr>
      <vt:lpstr>Parole chiave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casa</dc:creator>
  <cp:lastModifiedBy>acer</cp:lastModifiedBy>
  <cp:revision>21</cp:revision>
  <dcterms:created xsi:type="dcterms:W3CDTF">2020-11-14T13:13:25Z</dcterms:created>
  <dcterms:modified xsi:type="dcterms:W3CDTF">2020-11-19T22:45:37Z</dcterms:modified>
</cp:coreProperties>
</file>