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49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729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467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947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903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822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0144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3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560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98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77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3982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21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39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0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81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2379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3BCE1-747E-4518-9EF2-7F7F35A89DDB}" type="datetimeFigureOut">
              <a:rPr lang="it-IT" smtClean="0"/>
              <a:t>19/11/2020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EBC67-C2B3-4FE8-BE25-D761E7A29A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786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  <p:sldLayoutId id="214748403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C82415-A4C5-4CBC-BFA8-A2254A56AD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Gli eroi generosi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A9872D2-447E-4BAB-9A0C-863712AC39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it-IT" dirty="0"/>
              <a:t>MATTIA DALL’OCA</a:t>
            </a:r>
          </a:p>
        </p:txBody>
      </p:sp>
    </p:spTree>
    <p:extLst>
      <p:ext uri="{BB962C8B-B14F-4D97-AF65-F5344CB8AC3E}">
        <p14:creationId xmlns:p14="http://schemas.microsoft.com/office/powerpoint/2010/main" val="1772765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3D76D9-B535-4A3B-94DD-A7A952CC5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880" y="1430530"/>
            <a:ext cx="5575553" cy="1105748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/>
              <a:t>LA SETTIMANA DELLA GENTILEZZA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8E02665-A562-4210-8430-5D79048FC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7881" y="2828925"/>
            <a:ext cx="5590558" cy="2692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1500" dirty="0"/>
              <a:t>ANCHE QUEST’ANNO E’ ARRIVATA LA SETTIMANA DELLA GENTILEZZA, IN QUESTA ERA « MODERNA» DOVE NON SI HA PIU’ IL TEMPO DI CURARE LE RELAZIONI, DOVE LA PAURA PER IL MOSTRO COVID HA RESO IMPOSSIBILI ANCHE I GESTI PIU’ SEMPLICI.</a:t>
            </a:r>
          </a:p>
          <a:p>
            <a:pPr marL="0" indent="0" algn="just">
              <a:buNone/>
            </a:pPr>
            <a:r>
              <a:rPr lang="it-IT" sz="1500" dirty="0"/>
              <a:t>ORMAI TUTTI, GRANDI E PICCINI, HANNO DIMENTICATO LE PAROLE DI CORTESIA.</a:t>
            </a:r>
          </a:p>
          <a:p>
            <a:pPr marL="0" indent="0" algn="just">
              <a:buNone/>
            </a:pPr>
            <a:r>
              <a:rPr lang="it-IT" sz="1500" dirty="0"/>
              <a:t>ALLORA ACCENDO IL COMPUTER E CERCO QUALCHE VIDEO SU YOU TUBE…..E……</a:t>
            </a:r>
          </a:p>
        </p:txBody>
      </p:sp>
    </p:spTree>
    <p:extLst>
      <p:ext uri="{BB962C8B-B14F-4D97-AF65-F5344CB8AC3E}">
        <p14:creationId xmlns:p14="http://schemas.microsoft.com/office/powerpoint/2010/main" val="3318712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38A195E-584A-485A-BECD-66468900B9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9CDE8AA-785C-411E-A229-7970C96F8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7880" y="764373"/>
            <a:ext cx="5575552" cy="1474330"/>
          </a:xfrm>
        </p:spPr>
        <p:txBody>
          <a:bodyPr>
            <a:normAutofit/>
          </a:bodyPr>
          <a:lstStyle/>
          <a:p>
            <a:r>
              <a:rPr lang="it-IT" dirty="0"/>
              <a:t>SPIDERMAN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0177A7-740C-43C7-8F2D-BD7067F12C9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554794" cy="68580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32AB96-8B16-492E-9F0F-12367FB293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50"/>
          <a:stretch/>
        </p:blipFill>
        <p:spPr>
          <a:xfrm rot="16200000">
            <a:off x="-1805274" y="2497930"/>
            <a:ext cx="6857999" cy="1862138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8514EC-66B4-471D-A9AF-357F6361D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7880" y="2628900"/>
            <a:ext cx="5590558" cy="358978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IL MIO EROE PREFERITO APPARE SULLO SCHERMO. LA SUA CANZONE MI COINVOLGE E MI SEMBRA DI ESSERE </a:t>
            </a:r>
            <a:r>
              <a:rPr lang="it-IT" sz="1800" dirty="0" smtClean="0"/>
              <a:t>LI’ </a:t>
            </a:r>
            <a:r>
              <a:rPr lang="it-IT" sz="1800" dirty="0"/>
              <a:t>CON LUI A LANCIARMI DAI GRATTACIELI PER SALVARE LE PERSONE, SCONFIGGERE I CATTIVI CHE CERCANO DI DISTRUGGERE LA CITTA’ E DI FAR MALE ALLA GENTE</a:t>
            </a:r>
          </a:p>
          <a:p>
            <a:pPr marL="0" indent="0" algn="just">
              <a:buNone/>
            </a:pPr>
            <a:endParaRPr lang="it-IT" sz="1700" dirty="0"/>
          </a:p>
        </p:txBody>
      </p:sp>
      <p:pic>
        <p:nvPicPr>
          <p:cNvPr id="7" name="Immagine 6" descr="Immagine che contiene recinto, uccello, sedendo, metallo&#10;&#10;Descrizione generata automaticamente">
            <a:extLst>
              <a:ext uri="{FF2B5EF4-FFF2-40B4-BE49-F238E27FC236}">
                <a16:creationId xmlns:a16="http://schemas.microsoft.com/office/drawing/2014/main" id="{6B7B029E-2E96-45A8-9CF2-A5C0E7CE8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318" y="4423792"/>
            <a:ext cx="3493120" cy="233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927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ECDA1F-977F-40AF-840D-D05BB091DD6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FECD2-89B7-4AC3-8D54-9733D60AF2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2286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C08AE55-DC11-408E-A6F9-965EAF1472D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D51DEE6-1B8F-4036-B52A-4FF5C1728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9614" y="764373"/>
            <a:ext cx="6990036" cy="1293028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IO SONO UN EROE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8CFC99-BDE0-4DF6-8A33-73A983205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743200"/>
            <a:ext cx="8115300" cy="347548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MA IO NON HO I SUPER POTERI, ANCHE SE MI PIACEREBBE MOLTO, MA VOGLIO ESSERE COME LUI E AIUTARE LE PERSONE IN DIFFICOLTA’.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A VOLTE AIUTO LA MAMMA A CUCINARE O PIEGARE LE LENZUOLA.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A VOLTE AIUTO MIO FRATELLO NEI COMPITI.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A VOLTE AIUTO ANCHE IL MIO PAPA’ A SISTEMARE LA LEGNA.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AIUTARE QUALCUNO MI FA STARE BENE, AIUTARE MI FA SENTIRE IMPORTANTE, MI FA SENTIRE UN EROE.</a:t>
            </a:r>
          </a:p>
        </p:txBody>
      </p:sp>
    </p:spTree>
    <p:extLst>
      <p:ext uri="{BB962C8B-B14F-4D97-AF65-F5344CB8AC3E}">
        <p14:creationId xmlns:p14="http://schemas.microsoft.com/office/powerpoint/2010/main" val="3761808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14">
            <a:extLst>
              <a:ext uri="{FF2B5EF4-FFF2-40B4-BE49-F238E27FC236}">
                <a16:creationId xmlns:a16="http://schemas.microsoft.com/office/drawing/2014/main" id="{637BD688-14A6-4B96-B8A2-3CD81C054F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006" y="0"/>
            <a:ext cx="5666994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7B2544F-CA5E-40F6-9525-716A90C83F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771FBF-1693-4446-977C-DBF8387D197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92"/>
          <a:stretch/>
        </p:blipFill>
        <p:spPr>
          <a:xfrm rot="10800000" flipH="1" flipV="1">
            <a:off x="0" y="4102768"/>
            <a:ext cx="3481651" cy="2755232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355BC3CD-8A91-41EB-8DF7-530A209C2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41" y="987287"/>
            <a:ext cx="2661202" cy="4697896"/>
          </a:xfrm>
        </p:spPr>
        <p:txBody>
          <a:bodyPr>
            <a:normAutofit/>
          </a:bodyPr>
          <a:lstStyle/>
          <a:p>
            <a:pPr algn="ctr"/>
            <a:r>
              <a:rPr lang="it-IT" sz="3100" dirty="0"/>
              <a:t>IO VOGLIO ESSERE UN EROE GENTILE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76570ED-B479-4223-9131-1269A478C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368" y="987287"/>
            <a:ext cx="4316962" cy="4697895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LA MAMMA ME LO DICE SEMPRE: «MATTIA COME SI DICE?» E IO RISPONDO: «GRAZIE…» «PER FAVORE» «PREGO». A VOLTE LA MAMMA ME LO CHIEDE TANTE DI QUELLE VOLTE CHE MI STUFO DI RIPETERLE.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it-IT" sz="1800" dirty="0"/>
              <a:t>MA QUANDO LA VEDO SORRIDERE SONO FELICE E MI SENTO UN EROE GENTILE.</a:t>
            </a:r>
          </a:p>
        </p:txBody>
      </p:sp>
    </p:spTree>
    <p:extLst>
      <p:ext uri="{BB962C8B-B14F-4D97-AF65-F5344CB8AC3E}">
        <p14:creationId xmlns:p14="http://schemas.microsoft.com/office/powerpoint/2010/main" val="1110650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hade val="98000"/>
                <a:satMod val="150000"/>
                <a:lumMod val="102000"/>
              </a:schemeClr>
            </a:gs>
            <a:gs pos="50000">
              <a:schemeClr val="bg1">
                <a:tint val="98000"/>
                <a:shade val="90000"/>
                <a:satMod val="13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0F52CA-65A7-4535-BF3C-22D126766D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6000"/>
            <a:ext cx="9144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525B01-FF71-4E47-84A9-6A8029A113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6DDD8A0-AC1D-4B69-A627-C46BA8021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925" y="681142"/>
            <a:ext cx="7324725" cy="1293028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RICORDA……SEMPRE</a:t>
            </a:r>
          </a:p>
        </p:txBody>
      </p:sp>
      <p:pic>
        <p:nvPicPr>
          <p:cNvPr id="5" name="Segnaposto contenuto 4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B05A1F66-8F91-468B-8A7B-383D264CEA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94" y="2609218"/>
            <a:ext cx="2543175" cy="1714500"/>
          </a:xfrm>
        </p:spPr>
      </p:pic>
      <p:pic>
        <p:nvPicPr>
          <p:cNvPr id="7" name="Immagine 6" descr="Immagine che contiene testo, lavagnabianca&#10;&#10;Descrizione generata automaticamente">
            <a:extLst>
              <a:ext uri="{FF2B5EF4-FFF2-40B4-BE49-F238E27FC236}">
                <a16:creationId xmlns:a16="http://schemas.microsoft.com/office/drawing/2014/main" id="{A960D75F-FA53-447A-B1FF-54DA48D96D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01510"/>
            <a:ext cx="4514850" cy="2886075"/>
          </a:xfrm>
          <a:prstGeom prst="rect">
            <a:avLst/>
          </a:prstGeom>
        </p:spPr>
      </p:pic>
      <p:pic>
        <p:nvPicPr>
          <p:cNvPr id="11" name="Immagine 10" descr="Immagine che contiene segnale, testo, donna, via&#10;&#10;Descrizione generata automaticamente">
            <a:extLst>
              <a:ext uri="{FF2B5EF4-FFF2-40B4-BE49-F238E27FC236}">
                <a16:creationId xmlns:a16="http://schemas.microsoft.com/office/drawing/2014/main" id="{6A94851B-2603-4798-A234-1D6CD3AA55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42383">
            <a:off x="1607241" y="4950711"/>
            <a:ext cx="184785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467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cia di vapore">
  <a:themeElements>
    <a:clrScheme name="Scia di vapore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Scia di vapore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ia di vapore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280</Words>
  <Application>Microsoft Office PowerPoint</Application>
  <PresentationFormat>Presentazione su schermo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Scia di vapore</vt:lpstr>
      <vt:lpstr>Gli eroi generosi</vt:lpstr>
      <vt:lpstr>LA SETTIMANA DELLA GENTILEZZA</vt:lpstr>
      <vt:lpstr>SPIDERMAN</vt:lpstr>
      <vt:lpstr>IO SONO UN EROE</vt:lpstr>
      <vt:lpstr>IO VOGLIO ESSERE UN EROE GENTILE</vt:lpstr>
      <vt:lpstr>RICORDA……SEMPRE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Gli eroi generosi</dc:title>
  <dc:creator>decos233</dc:creator>
  <cp:lastModifiedBy>acer</cp:lastModifiedBy>
  <cp:revision>5</cp:revision>
  <dcterms:created xsi:type="dcterms:W3CDTF">2020-11-14T16:48:40Z</dcterms:created>
  <dcterms:modified xsi:type="dcterms:W3CDTF">2020-11-19T22:19:34Z</dcterms:modified>
</cp:coreProperties>
</file>