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159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4A6734C-E115-4BC5-9FB0-F9BF6FABFDA0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D739C4FB-7D33-419B-8833-D1372BFD11C8}" type="slidenum">
              <a:rPr lang="en-US" smtClean="0"/>
              <a:t>‹N›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magini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sopra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magini sopra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titolo con filigran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it-IT" smtClean="0"/>
              <a:t>Fare clic per modificare stile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‹N›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zione con filigran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zione con immagin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uto, sopra e sot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8F1B69E8-23E9-4C1F-AA2B-3C5BA6EDBEAE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4382A7F7-08BF-4252-8141-63FB96055BBB}" type="slidenum">
              <a:rPr lang="en-US" smtClean="0"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49400" y="1260856"/>
            <a:ext cx="6477000" cy="1914144"/>
          </a:xfrm>
        </p:spPr>
        <p:txBody>
          <a:bodyPr/>
          <a:lstStyle/>
          <a:p>
            <a:r>
              <a:rPr lang="it-IT" dirty="0" smtClean="0"/>
              <a:t>La gentilezza nella musica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97000" y="3716867"/>
            <a:ext cx="7289800" cy="2513853"/>
          </a:xfrm>
        </p:spPr>
        <p:txBody>
          <a:bodyPr/>
          <a:lstStyle/>
          <a:p>
            <a:r>
              <a:rPr lang="it-IT" dirty="0" smtClean="0"/>
              <a:t>“</a:t>
            </a:r>
            <a:r>
              <a:rPr lang="it-IT" dirty="0" err="1" smtClean="0"/>
              <a:t>Imagine</a:t>
            </a:r>
            <a:r>
              <a:rPr lang="it-IT" dirty="0" smtClean="0"/>
              <a:t>” di John Lennon scritta a </a:t>
            </a:r>
            <a:r>
              <a:rPr lang="it-IT" dirty="0" err="1" smtClean="0"/>
              <a:t>Tittenhurst</a:t>
            </a:r>
            <a:r>
              <a:rPr lang="it-IT" dirty="0" smtClean="0"/>
              <a:t> Park in </a:t>
            </a:r>
            <a:r>
              <a:rPr lang="it-IT" dirty="0"/>
              <a:t>I</a:t>
            </a:r>
            <a:r>
              <a:rPr lang="it-IT" dirty="0" smtClean="0"/>
              <a:t>nghilterra nel Maggio del 1971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93574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24094" y="548641"/>
            <a:ext cx="6324599" cy="5836920"/>
          </a:xfrm>
        </p:spPr>
        <p:txBody>
          <a:bodyPr>
            <a:normAutofit/>
          </a:bodyPr>
          <a:lstStyle/>
          <a:p>
            <a:endParaRPr lang="it-IT" sz="2800" dirty="0" smtClean="0"/>
          </a:p>
          <a:p>
            <a:r>
              <a:rPr lang="it-IT" sz="2800" dirty="0" smtClean="0"/>
              <a:t>Dal </a:t>
            </a:r>
            <a:r>
              <a:rPr lang="it-IT" sz="2800" dirty="0" smtClean="0"/>
              <a:t>verso 7 al 12</a:t>
            </a:r>
          </a:p>
          <a:p>
            <a:r>
              <a:rPr lang="it-IT" sz="2800" dirty="0" smtClean="0"/>
              <a:t>“Immagina che non ci siano </a:t>
            </a:r>
            <a:r>
              <a:rPr lang="it-IT" sz="2800" dirty="0" smtClean="0"/>
              <a:t>paesi, </a:t>
            </a:r>
            <a:r>
              <a:rPr lang="it-IT" sz="2800" dirty="0" smtClean="0"/>
              <a:t>non è </a:t>
            </a:r>
            <a:r>
              <a:rPr lang="it-IT" sz="2800" dirty="0" smtClean="0"/>
              <a:t>difficile. Niente </a:t>
            </a:r>
            <a:r>
              <a:rPr lang="it-IT" sz="2800" dirty="0" smtClean="0"/>
              <a:t>per cui uccidere o morire e nessuna </a:t>
            </a:r>
            <a:r>
              <a:rPr lang="it-IT" sz="2800" dirty="0" smtClean="0"/>
              <a:t>religione, </a:t>
            </a:r>
            <a:r>
              <a:rPr lang="it-IT" sz="2800" dirty="0" smtClean="0"/>
              <a:t>immagina che tutti vivano la loro vita in pace.”</a:t>
            </a:r>
          </a:p>
          <a:p>
            <a:endParaRPr lang="it-IT" sz="2800" dirty="0"/>
          </a:p>
          <a:p>
            <a:r>
              <a:rPr lang="it-IT" sz="2800" dirty="0" smtClean="0"/>
              <a:t>Qui L’ autore fa riferimento alla gentilezza quando dice di pensare ad un mondo in cui tutti stiano bene </a:t>
            </a:r>
            <a:r>
              <a:rPr lang="it-IT" sz="2800" dirty="0" smtClean="0"/>
              <a:t>e, </a:t>
            </a:r>
            <a:r>
              <a:rPr lang="it-IT" sz="2800" dirty="0" smtClean="0"/>
              <a:t>secondo </a:t>
            </a:r>
            <a:r>
              <a:rPr lang="it-IT" sz="2800" dirty="0" smtClean="0"/>
              <a:t>me, </a:t>
            </a:r>
            <a:r>
              <a:rPr lang="it-IT" sz="2800" dirty="0" smtClean="0"/>
              <a:t>questo è un pensiero gentile.</a:t>
            </a:r>
          </a:p>
          <a:p>
            <a:r>
              <a:rPr lang="it-IT" sz="2800" dirty="0" smtClean="0"/>
              <a:t>L’ autore si preoccupa della pace nel mondo; la gentilezza infatti secondo me è avere gesti e pensieri di attenzione verso gli altri</a:t>
            </a:r>
            <a:r>
              <a:rPr lang="it-IT" dirty="0" smtClean="0"/>
              <a:t>. 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7882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184400" y="441960"/>
            <a:ext cx="6324600" cy="6019800"/>
          </a:xfrm>
        </p:spPr>
        <p:txBody>
          <a:bodyPr>
            <a:normAutofit/>
          </a:bodyPr>
          <a:lstStyle/>
          <a:p>
            <a:r>
              <a:rPr lang="it-IT" sz="1100" dirty="0" smtClean="0"/>
              <a:t> </a:t>
            </a:r>
            <a:endParaRPr lang="it-IT" sz="1100" dirty="0" smtClean="0"/>
          </a:p>
          <a:p>
            <a:r>
              <a:rPr lang="it-IT" sz="4000" dirty="0" smtClean="0"/>
              <a:t>Dal </a:t>
            </a:r>
            <a:r>
              <a:rPr lang="it-IT" sz="4000" dirty="0" smtClean="0"/>
              <a:t>verso 20 al 23</a:t>
            </a:r>
          </a:p>
          <a:p>
            <a:r>
              <a:rPr lang="it-IT" sz="4000" dirty="0" smtClean="0"/>
              <a:t>“Una fratellanza tra uomini, immaginate tutta la gente condividere tutto il mondo”</a:t>
            </a:r>
          </a:p>
          <a:p>
            <a:endParaRPr lang="it-IT" sz="4000" dirty="0"/>
          </a:p>
          <a:p>
            <a:r>
              <a:rPr lang="it-IT" sz="4000" dirty="0" smtClean="0"/>
              <a:t>Qui c’è un altro pensiero gentile dell’ autore perché vorrebbe che in tutto il mondo non ci fossero più  guerre e che tutti si condividano le cose.</a:t>
            </a:r>
          </a:p>
          <a:p>
            <a:r>
              <a:rPr lang="it-IT" sz="4000" dirty="0" smtClean="0"/>
              <a:t>Gentilezza infatti è anche condividere con gli altri e preoccuparsi di come stanno e se possiamo fare qualcosa per aiutarli anche con gesti semplici.</a:t>
            </a:r>
            <a:endParaRPr lang="it-IT" sz="4000" dirty="0"/>
          </a:p>
          <a:p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3661479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79600" y="472440"/>
            <a:ext cx="6629400" cy="5098627"/>
          </a:xfrm>
        </p:spPr>
        <p:txBody>
          <a:bodyPr>
            <a:normAutofit/>
          </a:bodyPr>
          <a:lstStyle/>
          <a:p>
            <a:endParaRPr lang="it-IT" sz="2600" dirty="0" smtClean="0"/>
          </a:p>
          <a:p>
            <a:r>
              <a:rPr lang="it-IT" sz="2600" dirty="0" smtClean="0"/>
              <a:t>“</a:t>
            </a:r>
            <a:r>
              <a:rPr lang="it-IT" sz="2600" dirty="0" smtClean="0"/>
              <a:t>Si potrebbe dire che io sia un </a:t>
            </a:r>
            <a:r>
              <a:rPr lang="it-IT" sz="2600" dirty="0" smtClean="0"/>
              <a:t>sognatore, </a:t>
            </a:r>
            <a:r>
              <a:rPr lang="it-IT" sz="2600" dirty="0" smtClean="0"/>
              <a:t>ma io non sono l’ unico. Spero che anche voi vi unirete a me ed il mondo sarà </a:t>
            </a:r>
            <a:r>
              <a:rPr lang="it-IT" sz="2600" dirty="0" smtClean="0"/>
              <a:t>un’unica </a:t>
            </a:r>
            <a:r>
              <a:rPr lang="it-IT" sz="2600" dirty="0" smtClean="0"/>
              <a:t>identità</a:t>
            </a:r>
            <a:r>
              <a:rPr lang="it-IT" sz="2600" dirty="0" smtClean="0"/>
              <a:t>”. </a:t>
            </a:r>
            <a:endParaRPr lang="it-IT" sz="2600" dirty="0"/>
          </a:p>
          <a:p>
            <a:r>
              <a:rPr lang="it-IT" sz="2600" dirty="0" smtClean="0"/>
              <a:t>Qui l’ autore è gentile verso </a:t>
            </a:r>
            <a:r>
              <a:rPr lang="it-IT" sz="2600" smtClean="0"/>
              <a:t>di </a:t>
            </a:r>
            <a:r>
              <a:rPr lang="it-IT" sz="2600" smtClean="0"/>
              <a:t>noi, </a:t>
            </a:r>
            <a:r>
              <a:rPr lang="it-IT" sz="2600" dirty="0" smtClean="0"/>
              <a:t>mostrando speranza che ci uniremo a lui nel volere migliorare i rapporti fra le persone. </a:t>
            </a:r>
          </a:p>
          <a:p>
            <a:r>
              <a:rPr lang="it-IT" sz="2600" dirty="0" smtClean="0"/>
              <a:t>Afferma di non essere l’unico, questo significa che mostra fiducia verso le persone.</a:t>
            </a:r>
          </a:p>
          <a:p>
            <a:r>
              <a:rPr lang="it-IT" sz="2600" dirty="0" smtClean="0"/>
              <a:t>Volere come John Lennon un mondo di persone, attente al prossimo e gentili, non dovrebbe essere un sogno irrealizzabile ma un impegno per tutti noi.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97711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alamaio">
  <a:themeElements>
    <a:clrScheme name="Calamaio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Calamaio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lama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Calamaio.thmx</Template>
  <TotalTime>60</TotalTime>
  <Words>291</Words>
  <Application>Microsoft Office PowerPoint</Application>
  <PresentationFormat>Presentazione su schermo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Goudy Old Style</vt:lpstr>
      <vt:lpstr>Impact</vt:lpstr>
      <vt:lpstr>Rockwell</vt:lpstr>
      <vt:lpstr>Calamaio</vt:lpstr>
      <vt:lpstr>La gentilezza nella musica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gentilezza nella musica</dc:title>
  <dc:creator>diego</dc:creator>
  <cp:lastModifiedBy>acer</cp:lastModifiedBy>
  <cp:revision>8</cp:revision>
  <dcterms:created xsi:type="dcterms:W3CDTF">2020-11-15T08:06:19Z</dcterms:created>
  <dcterms:modified xsi:type="dcterms:W3CDTF">2020-11-19T22:30:53Z</dcterms:modified>
</cp:coreProperties>
</file>