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EC6CC-7049-4EA5-85F1-97EEB6D4BE97}" type="datetimeFigureOut">
              <a:rPr lang="it-IT"/>
              <a:pPr>
                <a:defRPr/>
              </a:pPr>
              <a:t>22/11/2017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A1070-F192-4235-A5F4-AD2734210CE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DD87A-7353-433E-AB56-68DE2969F7AE}" type="datetimeFigureOut">
              <a:rPr lang="it-IT"/>
              <a:pPr>
                <a:defRPr/>
              </a:pPr>
              <a:t>22/11/2017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D6BD0B-BBD3-423B-844E-4809EFEBEBA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9C6D6-DB39-47A1-BB3B-BBF44799B2A8}" type="datetimeFigureOut">
              <a:rPr lang="it-IT"/>
              <a:pPr>
                <a:defRPr/>
              </a:pPr>
              <a:t>22/11/2017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8AF32-14F1-4969-8622-B7919417850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7ED20-A687-4FB2-8B0C-468CF8FA4065}" type="datetimeFigureOut">
              <a:rPr lang="it-IT"/>
              <a:pPr>
                <a:defRPr/>
              </a:pPr>
              <a:t>22/11/2017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5B2068-12DE-4EDE-B4BD-81B38E364C8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6F596-7A7C-4017-83F9-A1B370DCF561}" type="datetimeFigureOut">
              <a:rPr lang="it-IT"/>
              <a:pPr>
                <a:defRPr/>
              </a:pPr>
              <a:t>22/11/2017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48F6D-47C1-42F2-B70F-DE81B631425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455E9-CD8C-4BA1-B4C0-BD3C06ABE3B0}" type="datetimeFigureOut">
              <a:rPr lang="it-IT"/>
              <a:pPr>
                <a:defRPr/>
              </a:pPr>
              <a:t>22/11/2017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BC355-6FE5-413A-A7B9-B0B4EB86AB7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D762C-F3B3-43EC-B859-EC50A8C58C8D}" type="datetimeFigureOut">
              <a:rPr lang="it-IT"/>
              <a:pPr>
                <a:defRPr/>
              </a:pPr>
              <a:t>22/11/2017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2DCAA-C822-4E0F-ACCE-8DCC3588A2F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30152-E817-4D4B-A6FD-545F561E7441}" type="datetimeFigureOut">
              <a:rPr lang="it-IT"/>
              <a:pPr>
                <a:defRPr/>
              </a:pPr>
              <a:t>22/11/2017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D99C8-DCE6-41AB-ACF6-4E64603192B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F4B33-B695-40ED-A3CB-99DE1EAAB22C}" type="datetimeFigureOut">
              <a:rPr lang="it-IT"/>
              <a:pPr>
                <a:defRPr/>
              </a:pPr>
              <a:t>22/11/2017</a:t>
            </a:fld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78484-428B-4B2F-862C-5D0A45F7CEB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66860-BD77-4BB1-AB0A-4EC00DEC47BD}" type="datetimeFigureOut">
              <a:rPr lang="it-IT"/>
              <a:pPr>
                <a:defRPr/>
              </a:pPr>
              <a:t>22/11/2017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F88B93-B1B6-42A2-925C-2FE72278369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035AD-B316-468B-8458-9C882CA5077A}" type="datetimeFigureOut">
              <a:rPr lang="it-IT"/>
              <a:pPr>
                <a:defRPr/>
              </a:pPr>
              <a:t>22/11/2017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7DC9D-563C-42EB-ABA7-8FB9BC4C0B6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54401FD-D3A2-43D8-8128-A0835F9B16A6}" type="datetimeFigureOut">
              <a:rPr lang="it-IT"/>
              <a:pPr>
                <a:defRPr/>
              </a:pPr>
              <a:t>22/11/2017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05EEE95-1034-4C3E-B3BB-204F8FD2967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smtClean="0"/>
              <a:t>Settimana della gentilezza</a:t>
            </a:r>
            <a:br>
              <a:rPr lang="it-IT" smtClean="0"/>
            </a:br>
            <a:r>
              <a:rPr lang="it-IT" smtClean="0"/>
              <a:t>2017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dirty="0" smtClean="0"/>
              <a:t>Sezione A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dirty="0" smtClean="0"/>
              <a:t>S. Infanzia San Biagio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dirty="0" err="1" smtClean="0"/>
              <a:t>Ins</a:t>
            </a:r>
            <a:r>
              <a:rPr lang="it-IT" dirty="0" smtClean="0"/>
              <a:t>. </a:t>
            </a:r>
            <a:r>
              <a:rPr lang="it-IT" dirty="0" err="1" smtClean="0"/>
              <a:t>Fontanesi</a:t>
            </a:r>
            <a:r>
              <a:rPr lang="it-IT" dirty="0" smtClean="0"/>
              <a:t> e Bellocchio</a:t>
            </a:r>
            <a:endParaRPr lang="it-I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/>
          <a:lstStyle/>
          <a:p>
            <a:r>
              <a:rPr lang="it-IT" sz="3200" b="1" smtClean="0">
                <a:latin typeface="Bradley Hand ITC" pitchFamily="66" charset="0"/>
              </a:rPr>
              <a:t>Prepariamo le collane della gentilezza</a:t>
            </a:r>
          </a:p>
        </p:txBody>
      </p:sp>
      <p:pic>
        <p:nvPicPr>
          <p:cNvPr id="14338" name="Segnaposto contenuto 3" descr="IMG_9139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1500188"/>
            <a:ext cx="2470150" cy="1992312"/>
          </a:xfrm>
        </p:spPr>
      </p:pic>
      <p:pic>
        <p:nvPicPr>
          <p:cNvPr id="14339" name="Immagine 4" descr="IMG_914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25" y="1214438"/>
            <a:ext cx="2312988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Immagine 5" descr="IMG_9145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50" y="1214438"/>
            <a:ext cx="2268538" cy="260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Immagine 6" descr="IMG_9151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813" y="4071938"/>
            <a:ext cx="3063875" cy="229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Immagine 7" descr="IMG_9230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43500" y="4143375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/>
          <a:lstStyle/>
          <a:p>
            <a:r>
              <a:rPr lang="it-IT" sz="3600" b="1" smtClean="0">
                <a:latin typeface="Bradley Hand ITC" pitchFamily="66" charset="0"/>
              </a:rPr>
              <a:t>La canzone di Marcobaleno</a:t>
            </a:r>
          </a:p>
        </p:txBody>
      </p:sp>
      <p:pic>
        <p:nvPicPr>
          <p:cNvPr id="15362" name="Segnaposto contenuto 3" descr="IMG_9148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1071563"/>
            <a:ext cx="3786188" cy="2995612"/>
          </a:xfrm>
        </p:spPr>
      </p:pic>
      <p:pic>
        <p:nvPicPr>
          <p:cNvPr id="15363" name="Immagine 4" descr="IMG_923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5" y="1714500"/>
            <a:ext cx="3375025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/>
          <a:lstStyle/>
          <a:p>
            <a:r>
              <a:rPr lang="it-IT" sz="3600" b="1" smtClean="0">
                <a:latin typeface="Bradley Hand ITC" pitchFamily="66" charset="0"/>
              </a:rPr>
              <a:t>Lo striscione della gentilezza</a:t>
            </a:r>
          </a:p>
        </p:txBody>
      </p:sp>
      <p:pic>
        <p:nvPicPr>
          <p:cNvPr id="16386" name="Segnaposto contenuto 3" descr="IMG_9220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71813" y="1000125"/>
            <a:ext cx="2738437" cy="2054225"/>
          </a:xfrm>
        </p:spPr>
      </p:pic>
      <p:pic>
        <p:nvPicPr>
          <p:cNvPr id="16387" name="Immagine 4" descr="IMG_922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3571875"/>
            <a:ext cx="34290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Immagine 5" descr="IMG_9234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0" y="3571875"/>
            <a:ext cx="34290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it-IT" sz="3600" smtClean="0">
                <a:latin typeface="Bradley Hand ITC" pitchFamily="66" charset="0"/>
              </a:rPr>
              <a:t>Costruiamo Il dado delle parole gentili</a:t>
            </a:r>
          </a:p>
        </p:txBody>
      </p:sp>
      <p:pic>
        <p:nvPicPr>
          <p:cNvPr id="17410" name="Segnaposto contenuto 3" descr="IMG_9263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625" y="1285875"/>
            <a:ext cx="3333750" cy="2500313"/>
          </a:xfrm>
        </p:spPr>
      </p:pic>
      <p:pic>
        <p:nvPicPr>
          <p:cNvPr id="17411" name="Immagine 4" descr="IMG_926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88" y="1285875"/>
            <a:ext cx="3230562" cy="242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Immagine 5" descr="IMG_9265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88" y="4143375"/>
            <a:ext cx="3262312" cy="244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b="1" smtClean="0">
                <a:latin typeface="Bradley Hand ITC" pitchFamily="66" charset="0"/>
              </a:rPr>
              <a:t>13.11.2017 </a:t>
            </a:r>
            <a:br>
              <a:rPr lang="it-IT" sz="3600" b="1" smtClean="0">
                <a:latin typeface="Bradley Hand ITC" pitchFamily="66" charset="0"/>
              </a:rPr>
            </a:br>
            <a:r>
              <a:rPr lang="it-IT" sz="3600" b="1" smtClean="0">
                <a:latin typeface="Bradley Hand ITC" pitchFamily="66" charset="0"/>
              </a:rPr>
              <a:t>festeggiamo tutti insieme</a:t>
            </a:r>
          </a:p>
        </p:txBody>
      </p:sp>
      <p:pic>
        <p:nvPicPr>
          <p:cNvPr id="18434" name="Segnaposto contenuto 5" descr="IMG_9247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625" y="1785938"/>
            <a:ext cx="3771900" cy="2828925"/>
          </a:xfrm>
        </p:spPr>
      </p:pic>
      <p:pic>
        <p:nvPicPr>
          <p:cNvPr id="18435" name="Immagine 6" descr="IMG_925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5" y="3286125"/>
            <a:ext cx="3802063" cy="285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37</Words>
  <Application>Microsoft Office PowerPoint</Application>
  <PresentationFormat>Presentazione su schermo (4:3)</PresentationFormat>
  <Paragraphs>9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Modello struttura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Calibri</vt:lpstr>
      <vt:lpstr>Arial</vt:lpstr>
      <vt:lpstr>Bradley Hand ITC</vt:lpstr>
      <vt:lpstr>Tema di Office</vt:lpstr>
      <vt:lpstr>Settimana della gentilezza 2017</vt:lpstr>
      <vt:lpstr>Prepariamo le collane della gentilezza</vt:lpstr>
      <vt:lpstr>La canzone di Marcobaleno</vt:lpstr>
      <vt:lpstr>Lo striscione della gentilezza</vt:lpstr>
      <vt:lpstr>Costruiamo Il dado delle parole gentili</vt:lpstr>
      <vt:lpstr>13.11.2017  festeggiamo tutti insieme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Settimana della gentilezza 2017</dc:title>
  <dc:creator>pc</dc:creator>
  <cp:lastModifiedBy>preside</cp:lastModifiedBy>
  <cp:revision>4</cp:revision>
  <dcterms:created xsi:type="dcterms:W3CDTF">2017-11-21T20:22:53Z</dcterms:created>
  <dcterms:modified xsi:type="dcterms:W3CDTF">2017-11-22T09:33:13Z</dcterms:modified>
</cp:coreProperties>
</file>