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>
        <p:scale>
          <a:sx n="120" d="100"/>
          <a:sy n="120" d="100"/>
        </p:scale>
        <p:origin x="-120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AF217-185B-4920-AB13-440EA6BBF8C8}" type="datetimeFigureOut">
              <a:rPr lang="it-IT" smtClean="0"/>
              <a:t>07/11/2016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16715-DE94-484D-8907-26B5017B459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365611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AF217-185B-4920-AB13-440EA6BBF8C8}" type="datetimeFigureOut">
              <a:rPr lang="it-IT" smtClean="0"/>
              <a:t>07/11/2016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16715-DE94-484D-8907-26B5017B459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959008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AF217-185B-4920-AB13-440EA6BBF8C8}" type="datetimeFigureOut">
              <a:rPr lang="it-IT" smtClean="0"/>
              <a:t>07/11/2016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16715-DE94-484D-8907-26B5017B459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219489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AF217-185B-4920-AB13-440EA6BBF8C8}" type="datetimeFigureOut">
              <a:rPr lang="it-IT" smtClean="0"/>
              <a:t>07/11/2016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16715-DE94-484D-8907-26B5017B459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27508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AF217-185B-4920-AB13-440EA6BBF8C8}" type="datetimeFigureOut">
              <a:rPr lang="it-IT" smtClean="0"/>
              <a:t>07/11/2016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16715-DE94-484D-8907-26B5017B459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895701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AF217-185B-4920-AB13-440EA6BBF8C8}" type="datetimeFigureOut">
              <a:rPr lang="it-IT" smtClean="0"/>
              <a:t>07/11/2016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16715-DE94-484D-8907-26B5017B459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394426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AF217-185B-4920-AB13-440EA6BBF8C8}" type="datetimeFigureOut">
              <a:rPr lang="it-IT" smtClean="0"/>
              <a:t>07/11/2016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16715-DE94-484D-8907-26B5017B459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129148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AF217-185B-4920-AB13-440EA6BBF8C8}" type="datetimeFigureOut">
              <a:rPr lang="it-IT" smtClean="0"/>
              <a:t>07/11/2016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16715-DE94-484D-8907-26B5017B459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164885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AF217-185B-4920-AB13-440EA6BBF8C8}" type="datetimeFigureOut">
              <a:rPr lang="it-IT" smtClean="0"/>
              <a:t>07/11/2016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16715-DE94-484D-8907-26B5017B459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137829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AF217-185B-4920-AB13-440EA6BBF8C8}" type="datetimeFigureOut">
              <a:rPr lang="it-IT" smtClean="0"/>
              <a:t>07/11/2016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16715-DE94-484D-8907-26B5017B459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708660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AF217-185B-4920-AB13-440EA6BBF8C8}" type="datetimeFigureOut">
              <a:rPr lang="it-IT" smtClean="0"/>
              <a:t>07/11/2016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16715-DE94-484D-8907-26B5017B459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159944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BAF217-185B-4920-AB13-440EA6BBF8C8}" type="datetimeFigureOut">
              <a:rPr lang="it-IT" smtClean="0"/>
              <a:t>07/11/2016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416715-DE94-484D-8907-26B5017B459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21728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6150" y="1523999"/>
            <a:ext cx="5582332" cy="4074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30485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 dirty="0"/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2369" y="701905"/>
            <a:ext cx="5355872" cy="5355872"/>
          </a:xfrm>
        </p:spPr>
      </p:pic>
    </p:spTree>
    <p:extLst>
      <p:ext uri="{BB962C8B-B14F-4D97-AF65-F5344CB8AC3E}">
        <p14:creationId xmlns:p14="http://schemas.microsoft.com/office/powerpoint/2010/main" val="12161847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 dirty="0"/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7037" y="365125"/>
            <a:ext cx="3877926" cy="6260271"/>
          </a:xfrm>
        </p:spPr>
      </p:pic>
    </p:spTree>
    <p:extLst>
      <p:ext uri="{BB962C8B-B14F-4D97-AF65-F5344CB8AC3E}">
        <p14:creationId xmlns:p14="http://schemas.microsoft.com/office/powerpoint/2010/main" val="2433858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 dirty="0"/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9873" y="906720"/>
            <a:ext cx="7455465" cy="4656798"/>
          </a:xfrm>
        </p:spPr>
      </p:pic>
    </p:spTree>
    <p:extLst>
      <p:ext uri="{BB962C8B-B14F-4D97-AF65-F5344CB8AC3E}">
        <p14:creationId xmlns:p14="http://schemas.microsoft.com/office/powerpoint/2010/main" val="17915109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3761" y="555195"/>
            <a:ext cx="7822436" cy="5814678"/>
          </a:xfrm>
        </p:spPr>
      </p:pic>
    </p:spTree>
    <p:extLst>
      <p:ext uri="{BB962C8B-B14F-4D97-AF65-F5344CB8AC3E}">
        <p14:creationId xmlns:p14="http://schemas.microsoft.com/office/powerpoint/2010/main" val="37351544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 dirty="0"/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814" y="151061"/>
            <a:ext cx="3718371" cy="6448044"/>
          </a:xfrm>
        </p:spPr>
      </p:pic>
    </p:spTree>
    <p:extLst>
      <p:ext uri="{BB962C8B-B14F-4D97-AF65-F5344CB8AC3E}">
        <p14:creationId xmlns:p14="http://schemas.microsoft.com/office/powerpoint/2010/main" val="20412836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8481" y="88135"/>
            <a:ext cx="5315037" cy="6637186"/>
          </a:xfrm>
        </p:spPr>
      </p:pic>
    </p:spTree>
    <p:extLst>
      <p:ext uri="{BB962C8B-B14F-4D97-AF65-F5344CB8AC3E}">
        <p14:creationId xmlns:p14="http://schemas.microsoft.com/office/powerpoint/2010/main" val="30268145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5955" y="558684"/>
            <a:ext cx="7367104" cy="5654829"/>
          </a:xfrm>
        </p:spPr>
      </p:pic>
    </p:spTree>
    <p:extLst>
      <p:ext uri="{BB962C8B-B14F-4D97-AF65-F5344CB8AC3E}">
        <p14:creationId xmlns:p14="http://schemas.microsoft.com/office/powerpoint/2010/main" val="6586612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8456" y="235935"/>
            <a:ext cx="8395087" cy="6308084"/>
          </a:xfrm>
        </p:spPr>
      </p:pic>
    </p:spTree>
    <p:extLst>
      <p:ext uri="{BB962C8B-B14F-4D97-AF65-F5344CB8AC3E}">
        <p14:creationId xmlns:p14="http://schemas.microsoft.com/office/powerpoint/2010/main" val="16035458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9043" y="243939"/>
            <a:ext cx="8376707" cy="6278046"/>
          </a:xfrm>
        </p:spPr>
      </p:pic>
    </p:spTree>
    <p:extLst>
      <p:ext uri="{BB962C8B-B14F-4D97-AF65-F5344CB8AC3E}">
        <p14:creationId xmlns:p14="http://schemas.microsoft.com/office/powerpoint/2010/main" val="23614450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637" y="690888"/>
            <a:ext cx="10687163" cy="5610761"/>
          </a:xfrm>
        </p:spPr>
      </p:pic>
    </p:spTree>
    <p:extLst>
      <p:ext uri="{BB962C8B-B14F-4D97-AF65-F5344CB8AC3E}">
        <p14:creationId xmlns:p14="http://schemas.microsoft.com/office/powerpoint/2010/main" val="24098113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 dirty="0"/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8948" y="1352999"/>
            <a:ext cx="9094103" cy="3637641"/>
          </a:xfrm>
        </p:spPr>
      </p:pic>
    </p:spTree>
    <p:extLst>
      <p:ext uri="{BB962C8B-B14F-4D97-AF65-F5344CB8AC3E}">
        <p14:creationId xmlns:p14="http://schemas.microsoft.com/office/powerpoint/2010/main" val="199522034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2019" y="627961"/>
            <a:ext cx="9474505" cy="5684703"/>
          </a:xfrm>
        </p:spPr>
      </p:pic>
    </p:spTree>
    <p:extLst>
      <p:ext uri="{BB962C8B-B14F-4D97-AF65-F5344CB8AC3E}">
        <p14:creationId xmlns:p14="http://schemas.microsoft.com/office/powerpoint/2010/main" val="233357210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7198" y="443305"/>
            <a:ext cx="7567794" cy="5671056"/>
          </a:xfrm>
        </p:spPr>
      </p:pic>
    </p:spTree>
    <p:extLst>
      <p:ext uri="{BB962C8B-B14F-4D97-AF65-F5344CB8AC3E}">
        <p14:creationId xmlns:p14="http://schemas.microsoft.com/office/powerpoint/2010/main" val="153967325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 dirty="0"/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8144" y="1825625"/>
            <a:ext cx="7735712" cy="4351338"/>
          </a:xfrm>
        </p:spPr>
      </p:pic>
    </p:spTree>
    <p:extLst>
      <p:ext uri="{BB962C8B-B14F-4D97-AF65-F5344CB8AC3E}">
        <p14:creationId xmlns:p14="http://schemas.microsoft.com/office/powerpoint/2010/main" val="115800555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9143" y="365125"/>
            <a:ext cx="7866733" cy="5892456"/>
          </a:xfrm>
        </p:spPr>
      </p:pic>
    </p:spTree>
    <p:extLst>
      <p:ext uri="{BB962C8B-B14F-4D97-AF65-F5344CB8AC3E}">
        <p14:creationId xmlns:p14="http://schemas.microsoft.com/office/powerpoint/2010/main" val="18915092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860884"/>
            <a:ext cx="10128782" cy="5672118"/>
          </a:xfrm>
        </p:spPr>
      </p:pic>
    </p:spTree>
    <p:extLst>
      <p:ext uri="{BB962C8B-B14F-4D97-AF65-F5344CB8AC3E}">
        <p14:creationId xmlns:p14="http://schemas.microsoft.com/office/powerpoint/2010/main" val="416273546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836" y="568163"/>
            <a:ext cx="10533461" cy="5898738"/>
          </a:xfrm>
        </p:spPr>
      </p:pic>
    </p:spTree>
    <p:extLst>
      <p:ext uri="{BB962C8B-B14F-4D97-AF65-F5344CB8AC3E}">
        <p14:creationId xmlns:p14="http://schemas.microsoft.com/office/powerpoint/2010/main" val="57154812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834" y="612229"/>
            <a:ext cx="10120331" cy="5667385"/>
          </a:xfrm>
        </p:spPr>
      </p:pic>
    </p:spTree>
    <p:extLst>
      <p:ext uri="{BB962C8B-B14F-4D97-AF65-F5344CB8AC3E}">
        <p14:creationId xmlns:p14="http://schemas.microsoft.com/office/powerpoint/2010/main" val="224590284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571500"/>
            <a:ext cx="7620000" cy="5715000"/>
          </a:xfrm>
          <a:prstGeom prst="rect">
            <a:avLst/>
          </a:prstGeom>
        </p:spPr>
      </p:pic>
      <p:sp>
        <p:nvSpPr>
          <p:cNvPr id="6" name="Segnaposto contenuto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8000405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8380" y="365125"/>
            <a:ext cx="9375240" cy="6239494"/>
          </a:xfrm>
        </p:spPr>
      </p:pic>
    </p:spTree>
    <p:extLst>
      <p:ext uri="{BB962C8B-B14F-4D97-AF65-F5344CB8AC3E}">
        <p14:creationId xmlns:p14="http://schemas.microsoft.com/office/powerpoint/2010/main" val="337099315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0198" y="189801"/>
            <a:ext cx="4134998" cy="6687067"/>
          </a:xfrm>
        </p:spPr>
      </p:pic>
    </p:spTree>
    <p:extLst>
      <p:ext uri="{BB962C8B-B14F-4D97-AF65-F5344CB8AC3E}">
        <p14:creationId xmlns:p14="http://schemas.microsoft.com/office/powerpoint/2010/main" val="38514862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 dirty="0"/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4054" y="765089"/>
            <a:ext cx="6823891" cy="5117918"/>
          </a:xfrm>
        </p:spPr>
      </p:pic>
    </p:spTree>
    <p:extLst>
      <p:ext uri="{BB962C8B-B14F-4D97-AF65-F5344CB8AC3E}">
        <p14:creationId xmlns:p14="http://schemas.microsoft.com/office/powerpoint/2010/main" val="370472644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8509" y="288007"/>
            <a:ext cx="7954981" cy="5958557"/>
          </a:xfrm>
        </p:spPr>
      </p:pic>
    </p:spTree>
    <p:extLst>
      <p:ext uri="{BB962C8B-B14F-4D97-AF65-F5344CB8AC3E}">
        <p14:creationId xmlns:p14="http://schemas.microsoft.com/office/powerpoint/2010/main" val="388233103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2388" y="365125"/>
            <a:ext cx="9387224" cy="5958557"/>
          </a:xfrm>
        </p:spPr>
      </p:pic>
    </p:spTree>
    <p:extLst>
      <p:ext uri="{BB962C8B-B14F-4D97-AF65-F5344CB8AC3E}">
        <p14:creationId xmlns:p14="http://schemas.microsoft.com/office/powerpoint/2010/main" val="66881557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0671" y="199872"/>
            <a:ext cx="8543304" cy="6399232"/>
          </a:xfrm>
        </p:spPr>
      </p:pic>
    </p:spTree>
    <p:extLst>
      <p:ext uri="{BB962C8B-B14F-4D97-AF65-F5344CB8AC3E}">
        <p14:creationId xmlns:p14="http://schemas.microsoft.com/office/powerpoint/2010/main" val="26627035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 dirty="0"/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9695" y="808468"/>
            <a:ext cx="6883567" cy="5162675"/>
          </a:xfrm>
        </p:spPr>
      </p:pic>
    </p:spTree>
    <p:extLst>
      <p:ext uri="{BB962C8B-B14F-4D97-AF65-F5344CB8AC3E}">
        <p14:creationId xmlns:p14="http://schemas.microsoft.com/office/powerpoint/2010/main" val="15532863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6255" y="706647"/>
            <a:ext cx="7454905" cy="5583983"/>
          </a:xfrm>
        </p:spPr>
      </p:pic>
    </p:spTree>
    <p:extLst>
      <p:ext uri="{BB962C8B-B14F-4D97-AF65-F5344CB8AC3E}">
        <p14:creationId xmlns:p14="http://schemas.microsoft.com/office/powerpoint/2010/main" val="21258009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4653" y="763826"/>
            <a:ext cx="7422693" cy="5559855"/>
          </a:xfrm>
        </p:spPr>
      </p:pic>
    </p:spTree>
    <p:extLst>
      <p:ext uri="{BB962C8B-B14F-4D97-AF65-F5344CB8AC3E}">
        <p14:creationId xmlns:p14="http://schemas.microsoft.com/office/powerpoint/2010/main" val="17535246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 dirty="0"/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6789" y="733416"/>
            <a:ext cx="7042392" cy="5281794"/>
          </a:xfrm>
        </p:spPr>
      </p:pic>
    </p:spTree>
    <p:extLst>
      <p:ext uri="{BB962C8B-B14F-4D97-AF65-F5344CB8AC3E}">
        <p14:creationId xmlns:p14="http://schemas.microsoft.com/office/powerpoint/2010/main" val="14723290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2342" y="842208"/>
            <a:ext cx="7356056" cy="5029782"/>
          </a:xfrm>
        </p:spPr>
      </p:pic>
    </p:spTree>
    <p:extLst>
      <p:ext uri="{BB962C8B-B14F-4D97-AF65-F5344CB8AC3E}">
        <p14:creationId xmlns:p14="http://schemas.microsoft.com/office/powerpoint/2010/main" val="8501995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0404" y="867912"/>
            <a:ext cx="6813933" cy="4979413"/>
          </a:xfrm>
        </p:spPr>
      </p:pic>
    </p:spTree>
    <p:extLst>
      <p:ext uri="{BB962C8B-B14F-4D97-AF65-F5344CB8AC3E}">
        <p14:creationId xmlns:p14="http://schemas.microsoft.com/office/powerpoint/2010/main" val="109049952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0</Words>
  <Application>Microsoft Office PowerPoint</Application>
  <PresentationFormat>Personalizzato</PresentationFormat>
  <Paragraphs>0</Paragraphs>
  <Slides>32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32</vt:i4>
      </vt:variant>
    </vt:vector>
  </HeadingPairs>
  <TitlesOfParts>
    <vt:vector size="33" baseType="lpstr"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silvia dicapi</dc:creator>
  <cp:lastModifiedBy>Lucia Barbieri</cp:lastModifiedBy>
  <cp:revision>3</cp:revision>
  <dcterms:created xsi:type="dcterms:W3CDTF">2016-11-06T20:18:53Z</dcterms:created>
  <dcterms:modified xsi:type="dcterms:W3CDTF">2016-11-07T12:40:13Z</dcterms:modified>
</cp:coreProperties>
</file>