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4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viewProps" Target="viewProps.xml" /><Relationship Id="rId5" Type="http://schemas.openxmlformats.org/officeDocument/2006/relationships/slide" Target="slides/slide4.xml" /><Relationship Id="rId10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294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8594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7491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0004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644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8986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9794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98467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97696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32739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30588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67423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02816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50243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5924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86585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54131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692B45B-60CC-5545-B02F-971262DE7BB3}" type="datetimeFigureOut">
              <a:rPr lang="it-IT" smtClean="0"/>
              <a:t>19/11/2017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28ABAFF-76AC-6843-9EAB-2F7F59CB5F5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741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63952" y="150829"/>
            <a:ext cx="11759926" cy="886119"/>
          </a:xfrm>
        </p:spPr>
        <p:txBody>
          <a:bodyPr>
            <a:normAutofit/>
          </a:bodyPr>
          <a:lstStyle/>
          <a:p>
            <a:r>
              <a:rPr lang="it-IT" sz="5400" b="1" u="sng" dirty="0">
                <a:solidFill>
                  <a:srgbClr val="FF0000"/>
                </a:solidFill>
              </a:rPr>
              <a:t>Settimana della gentilezza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71928" y="2121031"/>
            <a:ext cx="3681218" cy="2516957"/>
          </a:xfrm>
        </p:spPr>
        <p:txBody>
          <a:bodyPr>
            <a:normAutofit fontScale="92500" lnSpcReduction="20000"/>
          </a:bodyPr>
          <a:lstStyle/>
          <a:p>
            <a:r>
              <a:rPr lang="it-IT" sz="2800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Scuola media «</a:t>
            </a:r>
            <a:r>
              <a:rPr lang="it-IT" sz="2800" dirty="0" err="1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Bazzani</a:t>
            </a:r>
            <a:r>
              <a:rPr lang="it-IT" sz="2800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»</a:t>
            </a:r>
          </a:p>
          <a:p>
            <a:r>
              <a:rPr lang="it-IT" sz="2800" dirty="0" err="1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BorgoVirgilio</a:t>
            </a:r>
            <a:endParaRPr lang="it-IT" sz="2800" dirty="0">
              <a:solidFill>
                <a:schemeClr val="accent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endParaRPr lang="it-IT" sz="2800" dirty="0">
              <a:solidFill>
                <a:schemeClr val="accent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r>
              <a:rPr lang="it-IT" sz="3200" u="sng" dirty="0">
                <a:solidFill>
                  <a:schemeClr val="accent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Classi prime</a:t>
            </a:r>
          </a:p>
        </p:txBody>
      </p:sp>
      <p:pic>
        <p:nvPicPr>
          <p:cNvPr id="4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355" y="826965"/>
            <a:ext cx="5555929" cy="55559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121832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39053" y="323570"/>
            <a:ext cx="10515600" cy="1009120"/>
          </a:xfrm>
        </p:spPr>
        <p:txBody>
          <a:bodyPr>
            <a:normAutofit/>
          </a:bodyPr>
          <a:lstStyle/>
          <a:p>
            <a:r>
              <a:rPr lang="it-IT" sz="6000" b="1" u="sng" dirty="0">
                <a:solidFill>
                  <a:srgbClr val="FF0000"/>
                </a:solidFill>
              </a:rPr>
              <a:t>Origami: il cuore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39053" y="1571494"/>
            <a:ext cx="10515600" cy="16033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800" b="1" dirty="0">
                <a:solidFill>
                  <a:schemeClr val="accent1"/>
                </a:solidFill>
              </a:rPr>
              <a:t>Il 13 novembre è la Giornata Mondiale della gentilezza.</a:t>
            </a:r>
          </a:p>
          <a:p>
            <a:pPr marL="0" indent="0">
              <a:buNone/>
            </a:pPr>
            <a:r>
              <a:rPr lang="it-IT" sz="2800" b="1" dirty="0">
                <a:solidFill>
                  <a:schemeClr val="accent1"/>
                </a:solidFill>
              </a:rPr>
              <a:t>Per noi è stata una occasione per riflettere un po’ sulle buone maniere.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D4188106-22E0-466A-B43C-8BBF53B2B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667" y="3321996"/>
            <a:ext cx="3584642" cy="2330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6B58F9F4-5690-4507-857F-1FAC4C332AD9}"/>
              </a:ext>
            </a:extLst>
          </p:cNvPr>
          <p:cNvSpPr/>
          <p:nvPr/>
        </p:nvSpPr>
        <p:spPr>
          <a:xfrm>
            <a:off x="1267568" y="3901511"/>
            <a:ext cx="5050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sz="2400" b="1" i="1" cap="all" dirty="0">
                <a:solidFill>
                  <a:schemeClr val="accent1"/>
                </a:solidFill>
              </a:rPr>
              <a:t>A volte basta poco: un piccolo gesto, una parola, un sorriso…..</a:t>
            </a:r>
          </a:p>
        </p:txBody>
      </p:sp>
    </p:spTree>
    <p:extLst>
      <p:ext uri="{BB962C8B-B14F-4D97-AF65-F5344CB8AC3E}">
        <p14:creationId xmlns:p14="http://schemas.microsoft.com/office/powerpoint/2010/main" val="3763249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292386" y="236872"/>
            <a:ext cx="11377998" cy="1228644"/>
          </a:xfrm>
        </p:spPr>
        <p:txBody>
          <a:bodyPr>
            <a:normAutofit fontScale="90000"/>
          </a:bodyPr>
          <a:lstStyle/>
          <a:p>
            <a:pPr algn="just"/>
            <a:r>
              <a:rPr lang="it-IT" sz="3200" b="1" dirty="0">
                <a:solidFill>
                  <a:schemeClr val="accent5"/>
                </a:solidFill>
              </a:rPr>
              <a:t>Abbiamo quindi realizzato, con opportune piegature della carta, l’origami «cuore» che è diventato un segnalibro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292386" y="186765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it-IT"/>
              <a:t> </a:t>
            </a:r>
          </a:p>
        </p:txBody>
      </p:sp>
      <p:pic>
        <p:nvPicPr>
          <p:cNvPr id="2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886" y="1623462"/>
            <a:ext cx="4064000" cy="49976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magin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26184"/>
          <a:stretch/>
        </p:blipFill>
        <p:spPr>
          <a:xfrm>
            <a:off x="5660372" y="1623463"/>
            <a:ext cx="6663552" cy="4997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811786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0095" y="756968"/>
            <a:ext cx="7271860" cy="54538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860" y="774581"/>
            <a:ext cx="5608007" cy="54186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507890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2647" y="218515"/>
            <a:ext cx="11595370" cy="6376837"/>
          </a:xfrm>
        </p:spPr>
        <p:txBody>
          <a:bodyPr>
            <a:normAutofit/>
          </a:bodyPr>
          <a:lstStyle/>
          <a:p>
            <a:r>
              <a:rPr lang="it-IT" b="1" dirty="0">
                <a:solidFill>
                  <a:schemeClr val="accent5"/>
                </a:solidFill>
              </a:rPr>
              <a:t>In seguito sopra i nostri origami colorati abbiamo scritto delle frasi sulla gentilezza</a:t>
            </a:r>
            <a:br>
              <a:rPr lang="it-IT" b="1" dirty="0">
                <a:solidFill>
                  <a:schemeClr val="accent5"/>
                </a:solidFill>
              </a:rPr>
            </a:br>
            <a:br>
              <a:rPr lang="it-IT" b="1" dirty="0">
                <a:solidFill>
                  <a:schemeClr val="accent5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</a:br>
            <a:r>
              <a:rPr lang="it-IT" b="1" dirty="0">
                <a:solidFill>
                  <a:srgbClr val="FFC000"/>
                </a:solidFill>
                <a:latin typeface="Malgun Gothic" panose="020B0604020202020204" pitchFamily="34" charset="0"/>
                <a:cs typeface="Arial Black" panose="020B0604020202020204" pitchFamily="34" charset="0"/>
              </a:rPr>
              <a:t>I</a:t>
            </a:r>
            <a:r>
              <a:rPr lang="it-IT" b="1" dirty="0">
                <a:solidFill>
                  <a:srgbClr val="FFC000"/>
                </a:solidFill>
                <a:latin typeface="Malgun Gothic" panose="020B0604020202020204" pitchFamily="34" charset="0"/>
                <a:ea typeface="Malgun Gothic" panose="020B0604020202020204" pitchFamily="34" charset="0"/>
                <a:cs typeface="Malgun Gothic" panose="020B0604020202020204" pitchFamily="34" charset="0"/>
              </a:rPr>
              <a:t> gesti gentili sono le migliori carezze.</a:t>
            </a:r>
            <a:br>
              <a:rPr lang="it-IT" b="1" dirty="0">
                <a:solidFill>
                  <a:srgbClr val="FFC000"/>
                </a:solidFill>
                <a:latin typeface="Malgun Gothic" panose="020B0604020202020204" pitchFamily="34" charset="0"/>
                <a:ea typeface="Malgun Gothic" panose="020B0604020202020204" pitchFamily="34" charset="0"/>
                <a:cs typeface="Malgun Gothic" panose="020B0604020202020204" pitchFamily="34" charset="0"/>
              </a:rPr>
            </a:br>
            <a:r>
              <a:rPr lang="it-IT" b="1" dirty="0">
                <a:solidFill>
                  <a:srgbClr val="92D050"/>
                </a:solidFill>
                <a:latin typeface="Malgun Gothic" panose="020B0604020202020204" pitchFamily="34" charset="0"/>
                <a:ea typeface="Malgun Gothic" panose="020B0604020202020204" pitchFamily="34" charset="0"/>
                <a:cs typeface="Malgun Gothic" panose="020B0604020202020204" pitchFamily="34" charset="0"/>
              </a:rPr>
              <a:t>Sii gentile quando </a:t>
            </a:r>
            <a:r>
              <a:rPr lang="it-IT" b="1" dirty="0" err="1">
                <a:solidFill>
                  <a:srgbClr val="92D050"/>
                </a:solidFill>
                <a:latin typeface="Malgun Gothic" panose="020B0604020202020204" pitchFamily="34" charset="0"/>
                <a:ea typeface="Malgun Gothic" panose="020B0604020202020204" pitchFamily="34" charset="0"/>
                <a:cs typeface="Malgun Gothic" panose="020B0604020202020204" pitchFamily="34" charset="0"/>
              </a:rPr>
              <a:t>e’</a:t>
            </a:r>
            <a:r>
              <a:rPr lang="it-IT" b="1" dirty="0">
                <a:solidFill>
                  <a:srgbClr val="92D050"/>
                </a:solidFill>
                <a:latin typeface="Malgun Gothic" panose="020B0604020202020204" pitchFamily="34" charset="0"/>
                <a:ea typeface="Malgun Gothic" panose="020B0604020202020204" pitchFamily="34" charset="0"/>
                <a:cs typeface="Malgun Gothic" panose="020B0604020202020204" pitchFamily="34" charset="0"/>
              </a:rPr>
              <a:t> possibile. E sempre possibile.</a:t>
            </a:r>
            <a:br>
              <a:rPr lang="it-IT" b="1" dirty="0">
                <a:solidFill>
                  <a:srgbClr val="92D050"/>
                </a:solidFill>
                <a:latin typeface="Malgun Gothic" panose="020B0604020202020204" pitchFamily="34" charset="0"/>
                <a:ea typeface="Malgun Gothic" panose="020B0604020202020204" pitchFamily="34" charset="0"/>
                <a:cs typeface="Malgun Gothic" panose="020B0604020202020204" pitchFamily="34" charset="0"/>
              </a:rPr>
            </a:br>
            <a:r>
              <a:rPr lang="it-IT" b="1" dirty="0">
                <a:solidFill>
                  <a:srgbClr val="FF0000"/>
                </a:solidFill>
                <a:latin typeface="Malgun Gothic" panose="020B0604020202020204" pitchFamily="34" charset="0"/>
                <a:ea typeface="Malgun Gothic" panose="020B0604020202020204" pitchFamily="34" charset="0"/>
                <a:cs typeface="Malgun Gothic" panose="020B0604020202020204" pitchFamily="34" charset="0"/>
              </a:rPr>
              <a:t>Un gesto gentile non costa nulla.</a:t>
            </a:r>
            <a:br>
              <a:rPr lang="it-IT" b="1" dirty="0">
                <a:solidFill>
                  <a:srgbClr val="FF0000"/>
                </a:solidFill>
                <a:latin typeface="Malgun Gothic" panose="020B0604020202020204" pitchFamily="34" charset="0"/>
                <a:ea typeface="Malgun Gothic" panose="020B0604020202020204" pitchFamily="34" charset="0"/>
                <a:cs typeface="Malgun Gothic" panose="020B0604020202020204" pitchFamily="34" charset="0"/>
              </a:rPr>
            </a:br>
            <a:r>
              <a:rPr lang="it-IT" b="1" dirty="0">
                <a:solidFill>
                  <a:srgbClr val="00B0F0"/>
                </a:solidFill>
                <a:latin typeface="Malgun Gothic" panose="020B0604020202020204" pitchFamily="34" charset="0"/>
                <a:ea typeface="Malgun Gothic" panose="020B0604020202020204" pitchFamily="34" charset="0"/>
                <a:cs typeface="Malgun Gothic" panose="020B0604020202020204" pitchFamily="34" charset="0"/>
              </a:rPr>
              <a:t>Non avere paura di un gesto gentile.</a:t>
            </a:r>
            <a:br>
              <a:rPr lang="it-IT" b="1" dirty="0">
                <a:solidFill>
                  <a:srgbClr val="00B0F0"/>
                </a:solidFill>
                <a:latin typeface="Malgun Gothic" panose="020B0604020202020204" pitchFamily="34" charset="0"/>
                <a:ea typeface="Malgun Gothic" panose="020B0604020202020204" pitchFamily="34" charset="0"/>
                <a:cs typeface="Malgun Gothic" panose="020B0604020202020204" pitchFamily="34" charset="0"/>
              </a:rPr>
            </a:br>
            <a:r>
              <a:rPr lang="it-IT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Malgun Gothic" panose="020B0604020202020204" pitchFamily="34" charset="0"/>
                <a:ea typeface="Malgun Gothic" panose="020B0604020202020204" pitchFamily="34" charset="0"/>
                <a:cs typeface="Malgun Gothic" panose="020B0604020202020204" pitchFamily="34" charset="0"/>
              </a:rPr>
              <a:t>Fai della gentilezza un abitudine.</a:t>
            </a:r>
            <a:br>
              <a:rPr lang="it-IT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Malgun Gothic" panose="020B0604020202020204" pitchFamily="34" charset="0"/>
                <a:ea typeface="Malgun Gothic" panose="020B0604020202020204" pitchFamily="34" charset="0"/>
                <a:cs typeface="Malgun Gothic" panose="020B0604020202020204" pitchFamily="34" charset="0"/>
              </a:rPr>
            </a:br>
            <a:r>
              <a:rPr lang="it-IT" b="1" dirty="0">
                <a:solidFill>
                  <a:srgbClr val="00B050"/>
                </a:solidFill>
                <a:latin typeface="Malgun Gothic" panose="020B0604020202020204" pitchFamily="34" charset="0"/>
                <a:ea typeface="Malgun Gothic" panose="020B0604020202020204" pitchFamily="34" charset="0"/>
                <a:cs typeface="Malgun Gothic" panose="020B0604020202020204" pitchFamily="34" charset="0"/>
              </a:rPr>
              <a:t>Grazie, scusa, per favore……</a:t>
            </a:r>
            <a:br>
              <a:rPr lang="it-IT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Malgun Gothic" panose="020B0604020202020204" pitchFamily="34" charset="0"/>
                <a:ea typeface="Malgun Gothic" panose="020B0604020202020204" pitchFamily="34" charset="0"/>
                <a:cs typeface="Malgun Gothic" panose="020B0604020202020204" pitchFamily="34" charset="0"/>
              </a:rPr>
            </a:br>
            <a:endParaRPr lang="it-IT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266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26915" y="472131"/>
            <a:ext cx="11272736" cy="831375"/>
          </a:xfrm>
        </p:spPr>
        <p:txBody>
          <a:bodyPr>
            <a:normAutofit fontScale="90000"/>
          </a:bodyPr>
          <a:lstStyle/>
          <a:p>
            <a:pPr algn="ctr"/>
            <a:r>
              <a:rPr lang="it-IT" sz="5400" b="1" dirty="0">
                <a:solidFill>
                  <a:srgbClr val="00B0F0"/>
                </a:solidFill>
              </a:rPr>
              <a:t>Il segnalibro è pronto!</a:t>
            </a:r>
          </a:p>
        </p:txBody>
      </p:sp>
      <p:pic>
        <p:nvPicPr>
          <p:cNvPr id="4" name="Immagine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690" y="1474501"/>
            <a:ext cx="6036620" cy="45274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0511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5531" y="212721"/>
            <a:ext cx="2252299" cy="6502404"/>
          </a:xfrm>
        </p:spPr>
        <p:txBody>
          <a:bodyPr/>
          <a:lstStyle/>
          <a:p>
            <a:pPr algn="ctr"/>
            <a:r>
              <a:rPr lang="it-IT" b="1" dirty="0">
                <a:solidFill>
                  <a:schemeClr val="accent5"/>
                </a:solidFill>
              </a:rPr>
              <a:t>I lavori finiti</a:t>
            </a:r>
          </a:p>
        </p:txBody>
      </p:sp>
      <p:pic>
        <p:nvPicPr>
          <p:cNvPr id="4" name="Immagine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93134" y="-1057645"/>
            <a:ext cx="6394271" cy="893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8932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598787" y="1284051"/>
            <a:ext cx="4907067" cy="494701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it-IT" sz="3200" b="1" dirty="0">
                <a:solidFill>
                  <a:srgbClr val="FF0000"/>
                </a:solidFill>
              </a:rPr>
              <a:t>Abbiamo infine pensato di trasmettere questi messaggi lasciando sulla cattedra nelle varie classi della scuola i nostri «</a:t>
            </a:r>
            <a:r>
              <a:rPr lang="it-IT" sz="3200" b="1">
                <a:solidFill>
                  <a:srgbClr val="FF0000"/>
                </a:solidFill>
              </a:rPr>
              <a:t>cuoricini».</a:t>
            </a:r>
          </a:p>
          <a:p>
            <a:pPr marL="0" indent="0" algn="ctr">
              <a:buNone/>
            </a:pPr>
            <a:r>
              <a:rPr lang="it-IT" sz="3200" b="1">
                <a:solidFill>
                  <a:srgbClr val="FF0000"/>
                </a:solidFill>
              </a:rPr>
              <a:t>Le insegnanti di tecnologia</a:t>
            </a:r>
            <a:endParaRPr lang="it-IT" sz="3200" b="1" dirty="0">
              <a:solidFill>
                <a:srgbClr val="FF0000"/>
              </a:solidFill>
            </a:endParaRPr>
          </a:p>
        </p:txBody>
      </p:sp>
      <p:pic>
        <p:nvPicPr>
          <p:cNvPr id="2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8653"/>
            <a:ext cx="4064000" cy="54186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951713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Goccia">
  <a:themeElements>
    <a:clrScheme name="Gocci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Gocci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occi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TM04033925[[fn=Goccia]]</Template>
  <TotalTime>15</TotalTime>
  <Words>116</Words>
  <Application>Microsoft Office PowerPoint</Application>
  <PresentationFormat>Widescreen</PresentationFormat>
  <Paragraphs>15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Goccia</vt:lpstr>
      <vt:lpstr>Settimana della gentilezza</vt:lpstr>
      <vt:lpstr>Origami: il cuore </vt:lpstr>
      <vt:lpstr>Abbiamo quindi realizzato, con opportune piegature della carta, l’origami «cuore» che è diventato un segnalibro</vt:lpstr>
      <vt:lpstr>Presentazione standard di PowerPoint</vt:lpstr>
      <vt:lpstr>In seguito sopra i nostri origami colorati abbiamo scritto delle frasi sulla gentilezza  I gesti gentili sono le migliori carezze. Sii gentile quando e’ possibile. E sempre possibile. Un gesto gentile non costa nulla. Non avere paura di un gesto gentile. Fai della gentilezza un abitudine. Grazie, scusa, per favore…… </vt:lpstr>
      <vt:lpstr>Il segnalibro è pronto!</vt:lpstr>
      <vt:lpstr>I lavori finiti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Settimana della gentilezza</dc:title>
  <dc:creator>GIORGIO</dc:creator>
  <cp:lastModifiedBy>GIORGIO</cp:lastModifiedBy>
  <cp:revision>36</cp:revision>
  <dcterms:modified xsi:type="dcterms:W3CDTF">2017-11-19T18:03:29Z</dcterms:modified>
</cp:coreProperties>
</file>